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5" r:id="rId6"/>
    <p:sldId id="259" r:id="rId7"/>
    <p:sldId id="260" r:id="rId8"/>
    <p:sldId id="261" r:id="rId9"/>
    <p:sldId id="268" r:id="rId10"/>
    <p:sldId id="269" r:id="rId11"/>
    <p:sldId id="263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8"/>
    <p:restoredTop sz="93025"/>
  </p:normalViewPr>
  <p:slideViewPr>
    <p:cSldViewPr snapToGrid="0" snapToObjects="1">
      <p:cViewPr varScale="1">
        <p:scale>
          <a:sx n="76" d="100"/>
          <a:sy n="76" d="100"/>
        </p:scale>
        <p:origin x="124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A68AA-776E-EB47-B99E-9AF3CEDE97FE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65497-9260-7D40-B9B6-878084AF34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0466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5497-9260-7D40-B9B6-878084AF34F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0385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5497-9260-7D40-B9B6-878084AF34F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286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Tx/>
              <a:buChar char="-"/>
            </a:pPr>
            <a:r>
              <a:rPr kumimoji="1" lang="ko-KR" altLang="en-US" dirty="0"/>
              <a:t>일회성 스크립트 및 소규모 애플리케이션에서는 장점으로 작용</a:t>
            </a:r>
            <a:r>
              <a:rPr kumimoji="1" lang="en-US" altLang="ko-KR" dirty="0"/>
              <a:t>(</a:t>
            </a:r>
            <a:r>
              <a:rPr kumimoji="1" lang="ko-KR" altLang="en-US" dirty="0"/>
              <a:t>간결성</a:t>
            </a:r>
            <a:r>
              <a:rPr kumimoji="1"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/>
              <a:t>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대규모 애플리케이션에서는 타입과 관련하여 런타임시 치명적 오류를 발생시킬 가능성이 높다</a:t>
            </a:r>
            <a:endParaRPr kumimoji="1" lang="en-US" altLang="ko-KR" dirty="0"/>
          </a:p>
          <a:p>
            <a:pPr marL="742950" lvl="1" indent="-285750">
              <a:buFontTx/>
              <a:buChar char="-"/>
            </a:pPr>
            <a:r>
              <a:rPr kumimoji="1" lang="ko-KR" altLang="en-US" dirty="0"/>
              <a:t>컴퓨터가 자료형을 </a:t>
            </a:r>
            <a:r>
              <a:rPr kumimoji="1" lang="ko-KR" altLang="en-US" dirty="0" err="1"/>
              <a:t>파악해야한다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실행속도 측면에서도 악영향을 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Import this </a:t>
            </a:r>
            <a:r>
              <a:rPr kumimoji="1" lang="ko-KR" altLang="en-US" dirty="0" err="1"/>
              <a:t>이스터</a:t>
            </a:r>
            <a:r>
              <a:rPr kumimoji="1" lang="ko-KR" altLang="en-US" dirty="0"/>
              <a:t> 에그</a:t>
            </a:r>
            <a:r>
              <a:rPr kumimoji="1" lang="en-US" altLang="ko-KR" dirty="0"/>
              <a:t>(PEP 20), PEP8 </a:t>
            </a:r>
            <a:r>
              <a:rPr kumimoji="1" lang="ko-KR" altLang="en-US" dirty="0"/>
              <a:t>소개</a:t>
            </a:r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5497-9260-7D40-B9B6-878084AF34F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5643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5497-9260-7D40-B9B6-878084AF34F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8007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5497-9260-7D40-B9B6-878084AF34F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3737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5497-9260-7D40-B9B6-878084AF34F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1297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5497-9260-7D40-B9B6-878084AF34F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855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5497-9260-7D40-B9B6-878084AF34F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87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51E00-67BC-2F0E-6A65-8043F9C5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2E6361-03E9-5900-65D6-4AE1752CE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4AF45-501D-1612-4B9A-542047AD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AA6322-1292-C84B-4AF7-854F4ACB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776BD-9A21-1DB9-01F5-48D8A3EE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697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75EE7-2DF8-A8A0-AA9C-83F5DAD1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4A5341-0CC8-B680-B914-8440F9690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2156F5-64B1-4110-DCC6-34567D01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A75BE3-88DC-FDAD-44E7-BBFDDD52E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241427-E2F2-D86C-9F0F-5E606A76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584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989920-BAFD-CE79-E663-E04518CDA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AAC44-B830-B7C5-7867-BDC5383EC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7F2F58-E41F-D28E-CEC0-BF59EC84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CEB9A-7A59-C21E-859F-80D3E3A8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4481B-CABF-6571-D7DE-9DEB8ACC7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376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DD418-A8C5-64E9-2A3C-9C8735F7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AB1349-3FBA-99CA-9C3C-3AB40FA27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62EF7C-566F-8FE6-3FB0-5495DDAF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ED3939-7799-6399-6F42-C7EBB64EA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324C2-833A-F6A2-CE46-EA9D2A7C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977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9016C-0935-7171-0E57-774A5489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2BE11B-3742-767A-DF03-CAB829140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D945B-9899-D472-D1FB-8D8062B8C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40A85E-6DBE-8F70-D57C-038412B5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1FC2CC-66F6-6A19-EB29-184DBD52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437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4BC86-E916-0797-208D-A866C7A3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6A4E4-7B1C-61E9-210A-499D04020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173FC4-5A01-0CA4-0D23-DB15FC3C1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A88B8-39E4-3AB7-322B-86BE3E48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6E1225-6784-4DBF-EDC3-A9153EF0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BB4DDB-DF40-CE0D-052A-A59FCE02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729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B5AFA-DA50-C155-42BA-A4A5721A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64D2BC-ED07-AE1B-8CD2-4DF6D0CA4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8283BA-06D5-AB30-A78D-973B9E481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43640B-C322-D634-A768-11B26C15D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83A052-59A6-0B21-7156-085FE73D9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0A5525-A973-613C-DA47-BE070BAA3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5F69CF-07BF-D472-571B-67F12D9B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E3AEB1-3D54-25C5-68B7-8103E43B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527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489DC-08F6-AA9A-7061-9E03B89B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6FA5C3-7E37-C032-F0E4-29C2530AD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B957D2-5AB2-3878-F60A-240B93A0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599CB8-5A71-8A60-C60D-721DB6C4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862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2C2897-E213-0BFD-A51B-48AB54E5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6D2A2A-D0E8-6E58-A554-87F50863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1678B-5ACD-7A93-178F-04674759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908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A622B-C235-7F28-8219-D6D8D23D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B1643-B3B1-546B-6195-009DE664D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D50A9D-41DD-B48E-8426-DB36068FF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E80C80-0C34-0D23-8879-28D91DBB4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D75CC7-1C63-C26C-9CEB-3CF9D4FF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17288D-DF32-E597-C74A-765AC8933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46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BF10E-2D1C-B26C-F23F-88AC59A8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EA7B2B-6AA6-F6C8-272E-A812E5977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90EB1E-9F31-D595-D2DE-7D9FC9CC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72FC47-87A1-326F-BAEE-7E8B73AE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CA40C9-0DF9-2AD5-44A3-2B62753C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072FEB-796F-60E1-BB4A-425CEEF49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492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9338FD-AA23-5C4C-0AA4-A3C1F11A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A36EC-49E5-3252-89CA-32DDFCD87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33A61-537F-F482-F0B0-3285ABF75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65385-1B31-ED46-B575-594B3C0DDA3F}" type="datetimeFigureOut">
              <a:rPr kumimoji="1" lang="ko-Kore-KR" altLang="en-US" smtClean="0"/>
              <a:t>06/04/2022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D042BC-77C7-ECEC-7BF4-E267834DB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95902-446C-B580-DCFD-B8E737ECE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855F2-991E-7C40-AF97-0B61D6761A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783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-hoplin1/Algorithm_Class/tree/main/Programming%20Assignment/Assignment%20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gle.github.io/styleguide/pyguide.html#221-type-annotated-co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ko/3/library/typing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python.org/ko/3/library/abc.html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5293C-32BD-92FC-4F70-16A8C8A4C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07334"/>
          </a:xfrm>
        </p:spPr>
        <p:txBody>
          <a:bodyPr>
            <a:normAutofit/>
          </a:bodyPr>
          <a:lstStyle/>
          <a:p>
            <a:r>
              <a:rPr kumimoji="1" lang="en-US" altLang="ko-Kore-KR" sz="4000" dirty="0"/>
              <a:t>Algorithm : Programming Assignment #1</a:t>
            </a:r>
            <a:endParaRPr kumimoji="1" lang="ko-Kore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993566-95C6-E89A-C833-1F94E4CC3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578"/>
            <a:ext cx="9144000" cy="908222"/>
          </a:xfrm>
        </p:spPr>
        <p:txBody>
          <a:bodyPr>
            <a:normAutofit fontScale="62500" lnSpcReduction="20000"/>
          </a:bodyPr>
          <a:lstStyle/>
          <a:p>
            <a:r>
              <a:rPr kumimoji="1" lang="en-US" altLang="ko-Kore-KR" dirty="0"/>
              <a:t>B889047 </a:t>
            </a:r>
            <a:r>
              <a:rPr kumimoji="1" lang="ko-KR" altLang="en-US" dirty="0"/>
              <a:t>윤준호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" altLang="ko-Kore-KR" dirty="0">
                <a:hlinkClick r:id="rId3"/>
              </a:rPr>
              <a:t>https://github.com/J-hoplin1/Algorithm_Class/tree/main/Programming%20Assignment/Assignment%201</a:t>
            </a:r>
            <a:endParaRPr kumimoji="1" lang="en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784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04C99-ED09-D5F7-F472-48508644C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Iterative Quick Sort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6F1F0D-596C-C3B3-97DD-B9AB3EDD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52976"/>
            <a:ext cx="3924300" cy="39973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CA9AA9-F412-2415-21B5-8B27AD55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550317"/>
            <a:ext cx="3924300" cy="102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D51504-CC2E-F790-3661-D29E58BEBA8B}"/>
              </a:ext>
            </a:extLst>
          </p:cNvPr>
          <p:cNvSpPr txBox="1"/>
          <p:nvPr/>
        </p:nvSpPr>
        <p:spPr>
          <a:xfrm>
            <a:off x="5711869" y="1690688"/>
            <a:ext cx="5641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최초 </a:t>
            </a:r>
            <a:r>
              <a:rPr kumimoji="1" lang="ko-KR" altLang="en-US" dirty="0" err="1"/>
              <a:t>실행시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startIndex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endIndex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스택에 넣어준다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en-US" altLang="ko-Kore-KR" dirty="0"/>
              <a:t>Index</a:t>
            </a:r>
            <a:r>
              <a:rPr kumimoji="1" lang="ko-KR" altLang="en-US" dirty="0"/>
              <a:t>들이 들어가는 </a:t>
            </a:r>
            <a:r>
              <a:rPr kumimoji="1" lang="en-US" altLang="ko-KR" dirty="0"/>
              <a:t>Stack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비어있다는것은</a:t>
            </a:r>
            <a:r>
              <a:rPr kumimoji="1" lang="ko-KR" altLang="en-US" dirty="0"/>
              <a:t> 정렬을 </a:t>
            </a:r>
            <a:r>
              <a:rPr kumimoji="1" lang="ko-KR" altLang="en-US" dirty="0" err="1"/>
              <a:t>마쳤다는것을</a:t>
            </a:r>
            <a:r>
              <a:rPr kumimoji="1" lang="ko-KR" altLang="en-US" dirty="0"/>
              <a:t> 의미하므로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종료조건으로 둔다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ore-KR" altLang="en-US" dirty="0"/>
              <a:t>기준값이</a:t>
            </a:r>
            <a:r>
              <a:rPr kumimoji="1" lang="ko-KR" altLang="en-US" dirty="0"/>
              <a:t> 맨 앞인 경우의 </a:t>
            </a:r>
            <a:r>
              <a:rPr kumimoji="1" lang="ko-KR" altLang="en-US" dirty="0" err="1"/>
              <a:t>퀵정렬을</a:t>
            </a:r>
            <a:r>
              <a:rPr kumimoji="1" lang="ko-KR" altLang="en-US" dirty="0"/>
              <a:t> 진행해준다</a:t>
            </a:r>
            <a:r>
              <a:rPr kumimoji="1" lang="en-US" altLang="ko-KR" dirty="0"/>
              <a:t>.</a:t>
            </a:r>
          </a:p>
          <a:p>
            <a:pPr marL="742950" lvl="1" indent="-285750">
              <a:buFontTx/>
              <a:buChar char="-"/>
            </a:pPr>
            <a:endParaRPr kumimoji="1" lang="en-US" altLang="ko-Kore-KR" dirty="0"/>
          </a:p>
          <a:p>
            <a:pPr marL="742950" lvl="1" indent="-285750">
              <a:buFontTx/>
              <a:buChar char="-"/>
            </a:pPr>
            <a:r>
              <a:rPr kumimoji="1" lang="en-US" altLang="ko-Kore-KR" dirty="0" err="1"/>
              <a:t>i</a:t>
            </a:r>
            <a:r>
              <a:rPr kumimoji="1" lang="en-US" altLang="ko-Kore-KR" dirty="0"/>
              <a:t> : </a:t>
            </a:r>
            <a:r>
              <a:rPr kumimoji="1" lang="ko-KR" altLang="en-US" dirty="0"/>
              <a:t>정렬 후 피벗보다 작은 범위의 </a:t>
            </a:r>
            <a:r>
              <a:rPr kumimoji="1" lang="ko-KR" altLang="en-US" dirty="0" err="1"/>
              <a:t>마지막값</a:t>
            </a:r>
            <a:endParaRPr kumimoji="1" lang="en-US" altLang="ko-KR" dirty="0"/>
          </a:p>
          <a:p>
            <a:pPr marL="742950" lvl="1" indent="-285750">
              <a:buFontTx/>
              <a:buChar char="-"/>
            </a:pPr>
            <a:endParaRPr kumimoji="1" lang="en-US" altLang="ko-KR" dirty="0"/>
          </a:p>
          <a:p>
            <a:pPr marL="742950" lvl="1" indent="-285750">
              <a:buFontTx/>
              <a:buChar char="-"/>
            </a:pPr>
            <a:r>
              <a:rPr kumimoji="1" lang="en-US" altLang="ko-KR" dirty="0"/>
              <a:t>j :</a:t>
            </a:r>
            <a:r>
              <a:rPr kumimoji="1" lang="ko-KR" altLang="en-US" dirty="0"/>
              <a:t> 정렬 후 피벗보다 큰 범위의 </a:t>
            </a:r>
            <a:r>
              <a:rPr kumimoji="1" lang="ko-KR" altLang="en-US" dirty="0" err="1"/>
              <a:t>시작값</a:t>
            </a:r>
            <a:endParaRPr kumimoji="1" lang="en-US" altLang="ko-KR" dirty="0"/>
          </a:p>
          <a:p>
            <a:pPr marL="742950" lvl="1" indent="-285750">
              <a:buFontTx/>
              <a:buChar char="-"/>
            </a:pPr>
            <a:endParaRPr kumimoji="1" lang="en-US" altLang="ko-Kore-KR" dirty="0"/>
          </a:p>
          <a:p>
            <a:pPr marL="742950" lvl="1" indent="-285750">
              <a:buFontTx/>
              <a:buChar char="-"/>
            </a:pP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3FB182-E47F-EE4A-CB36-525203F67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541" y="4685802"/>
            <a:ext cx="3435111" cy="18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6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D511BE47-9DE0-9754-0474-E3F2EE11557D}"/>
              </a:ext>
            </a:extLst>
          </p:cNvPr>
          <p:cNvSpPr txBox="1">
            <a:spLocks/>
          </p:cNvSpPr>
          <p:nvPr/>
        </p:nvSpPr>
        <p:spPr>
          <a:xfrm>
            <a:off x="838198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소스코드 구상</a:t>
            </a:r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EBB984-E506-EA48-6BF7-3C6D48E9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10" y="1481782"/>
            <a:ext cx="7743575" cy="5087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28A0A5-10DE-E7E0-115B-9201BD5CA1AD}"/>
              </a:ext>
            </a:extLst>
          </p:cNvPr>
          <p:cNvSpPr txBox="1"/>
          <p:nvPr/>
        </p:nvSpPr>
        <p:spPr>
          <a:xfrm>
            <a:off x="7567554" y="4497645"/>
            <a:ext cx="2136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recursive_quicksort.py</a:t>
            </a:r>
            <a:endParaRPr kumimoji="1" lang="ko-Kore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550AAD-0331-9592-2110-53020C76448B}"/>
              </a:ext>
            </a:extLst>
          </p:cNvPr>
          <p:cNvSpPr txBox="1"/>
          <p:nvPr/>
        </p:nvSpPr>
        <p:spPr>
          <a:xfrm>
            <a:off x="3934826" y="5490398"/>
            <a:ext cx="1772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randomized_quicksort.py</a:t>
            </a:r>
            <a:endParaRPr kumimoji="1" lang="ko-Kore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49717-93AE-6535-1C8B-950DD674B62E}"/>
              </a:ext>
            </a:extLst>
          </p:cNvPr>
          <p:cNvSpPr txBox="1"/>
          <p:nvPr/>
        </p:nvSpPr>
        <p:spPr>
          <a:xfrm>
            <a:off x="4550226" y="3275443"/>
            <a:ext cx="154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utility.py</a:t>
            </a:r>
            <a:endParaRPr kumimoji="1"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4843B-63FA-E51F-2EC2-8E9698DB786B}"/>
              </a:ext>
            </a:extLst>
          </p:cNvPr>
          <p:cNvSpPr txBox="1"/>
          <p:nvPr/>
        </p:nvSpPr>
        <p:spPr>
          <a:xfrm>
            <a:off x="4048219" y="1465031"/>
            <a:ext cx="154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benchmark.py</a:t>
            </a:r>
            <a:endParaRPr kumimoji="1" lang="ko-Kore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D437D-F684-62C9-A15D-251CB9A7811D}"/>
              </a:ext>
            </a:extLst>
          </p:cNvPr>
          <p:cNvSpPr txBox="1"/>
          <p:nvPr/>
        </p:nvSpPr>
        <p:spPr>
          <a:xfrm>
            <a:off x="2275661" y="4497644"/>
            <a:ext cx="1772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Interactive_quicksort.py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049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2AC6B-EA54-A04A-AB9C-F92646CD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7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소스코드 구상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58BEB-F0E1-46C1-EAC7-5B75BEF38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619250"/>
            <a:ext cx="9029700" cy="2584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0E46D-473C-11A7-B897-8AC6DD025FCB}"/>
              </a:ext>
            </a:extLst>
          </p:cNvPr>
          <p:cNvSpPr txBox="1"/>
          <p:nvPr/>
        </p:nvSpPr>
        <p:spPr>
          <a:xfrm>
            <a:off x="2630949" y="4815181"/>
            <a:ext cx="7042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dirty="0" err="1"/>
              <a:t>Jupyter</a:t>
            </a:r>
            <a:r>
              <a:rPr kumimoji="1" lang="en-US" altLang="ko-Kore-KR" dirty="0"/>
              <a:t> Notebook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benchmark.py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실행한다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생성된 벤치마크 결과 데이터 셋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result.json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가지고 보고서 작성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206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8C9A2-A66E-4329-D42B-647DA205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아직</a:t>
            </a:r>
            <a:r>
              <a:rPr kumimoji="1" lang="ko-KR" altLang="en-US" dirty="0"/>
              <a:t> 해결하지 못한 과제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608E8-9FF4-ECB7-2D69-13625D7D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43" y="2344051"/>
            <a:ext cx="9565114" cy="4023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E781A-B138-D300-EE21-D8B88DF6FA53}"/>
              </a:ext>
            </a:extLst>
          </p:cNvPr>
          <p:cNvSpPr txBox="1"/>
          <p:nvPr/>
        </p:nvSpPr>
        <p:spPr>
          <a:xfrm>
            <a:off x="1313442" y="1832703"/>
            <a:ext cx="684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Benchmark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Thread</a:t>
            </a:r>
            <a:r>
              <a:rPr kumimoji="1" lang="ko-KR" altLang="en-US" dirty="0"/>
              <a:t>로 처리했을 경우 결과</a:t>
            </a:r>
            <a:r>
              <a:rPr kumimoji="1" lang="en-US" altLang="ko-KR" dirty="0"/>
              <a:t> 10^6,testcase3</a:t>
            </a:r>
            <a:r>
              <a:rPr kumimoji="1" lang="ko-KR" altLang="en-US" dirty="0"/>
              <a:t>  결과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09528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8C9A2-A66E-4329-D42B-647DA205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아직</a:t>
            </a:r>
            <a:r>
              <a:rPr kumimoji="1" lang="ko-KR" altLang="en-US" dirty="0"/>
              <a:t> 해결하지 못한 과제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E781A-B138-D300-EE21-D8B88DF6FA53}"/>
              </a:ext>
            </a:extLst>
          </p:cNvPr>
          <p:cNvSpPr txBox="1"/>
          <p:nvPr/>
        </p:nvSpPr>
        <p:spPr>
          <a:xfrm>
            <a:off x="1313442" y="1832703"/>
            <a:ext cx="720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Benchmark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순차처리로 처리했을 경우</a:t>
            </a:r>
            <a:r>
              <a:rPr kumimoji="1" lang="en-US" altLang="ko-KR" dirty="0"/>
              <a:t> 10^6,testcase3</a:t>
            </a:r>
            <a:r>
              <a:rPr kumimoji="1" lang="ko-KR" altLang="en-US" dirty="0"/>
              <a:t>  결과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D90F87-E7CA-CC36-917E-0FFF31E7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43" y="2344049"/>
            <a:ext cx="9434862" cy="414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28C4D-D11D-6035-8119-EF792D53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실험 진행 환경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13DAE-2447-73A3-E671-A873A1193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kumimoji="1" lang="en-US" altLang="ko-KR" dirty="0"/>
              <a:t>OS : Mac OS </a:t>
            </a:r>
            <a:r>
              <a:rPr kumimoji="1" lang="en-US" altLang="ko-KR" dirty="0" err="1"/>
              <a:t>Monteray</a:t>
            </a:r>
            <a:r>
              <a:rPr kumimoji="1" lang="en-US" altLang="ko-KR" dirty="0"/>
              <a:t>(ver. 12.3, UNIX</a:t>
            </a:r>
            <a:r>
              <a:rPr kumimoji="1" lang="ko-KR" altLang="en-US" dirty="0"/>
              <a:t> 계열</a:t>
            </a:r>
            <a:r>
              <a:rPr kumimoji="1" lang="en-US" altLang="ko-KR" dirty="0"/>
              <a:t>)</a:t>
            </a:r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r>
              <a:rPr kumimoji="1" lang="en-US" altLang="ko-KR" dirty="0"/>
              <a:t>CPU : M1(ARM Architecture Based)</a:t>
            </a:r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r>
              <a:rPr kumimoji="1" lang="en-US" altLang="ko-Kore-KR" dirty="0"/>
              <a:t>Programming Language : Python 3 (ver. 3.8.9)</a:t>
            </a:r>
          </a:p>
          <a:p>
            <a:pPr>
              <a:buFontTx/>
              <a:buChar char="-"/>
            </a:pPr>
            <a:endParaRPr kumimoji="1" lang="en-US" altLang="ko-Kore-KR" dirty="0"/>
          </a:p>
          <a:p>
            <a:pPr>
              <a:buFontTx/>
              <a:buChar char="-"/>
            </a:pPr>
            <a:r>
              <a:rPr kumimoji="1" lang="en-US" altLang="ko-Kore-KR" dirty="0"/>
              <a:t>Tool : PyCharm, </a:t>
            </a:r>
            <a:r>
              <a:rPr kumimoji="1" lang="en-US" altLang="ko-Kore-KR" dirty="0" err="1"/>
              <a:t>Jupyter</a:t>
            </a:r>
            <a:r>
              <a:rPr kumimoji="1" lang="en-US" altLang="ko-Kore-KR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16572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750B3-8D77-AE04-3D77-75685854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000" dirty="0"/>
              <a:t>Python</a:t>
            </a:r>
            <a:r>
              <a:rPr kumimoji="1" lang="ko-KR" altLang="en-US" sz="4000" dirty="0"/>
              <a:t>에 대한 간단한 소개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63EE04-8C52-B485-5946-ACA738E8D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R" altLang="en-US" dirty="0"/>
              <a:t>인터프리터 언어</a:t>
            </a: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ore-KR" altLang="en-US" dirty="0"/>
              <a:t>객체지향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절차지향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함수형 언어</a:t>
            </a: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r>
              <a:rPr kumimoji="1" lang="en-US" altLang="ko-KR" dirty="0"/>
              <a:t>Dynamic Typing Language</a:t>
            </a:r>
          </a:p>
          <a:p>
            <a:pPr marL="0" indent="0">
              <a:buNone/>
            </a:pPr>
            <a:endParaRPr kumimoji="1" lang="en-US" altLang="ko-KR" dirty="0"/>
          </a:p>
          <a:p>
            <a:pPr lvl="1">
              <a:buFontTx/>
              <a:buChar char="-"/>
            </a:pPr>
            <a:r>
              <a:rPr kumimoji="1" lang="ko-KR" altLang="en-US" dirty="0"/>
              <a:t>약타입언어이다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예시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JavaScript, Ruby…</a:t>
            </a:r>
            <a:r>
              <a:rPr kumimoji="1" lang="en-US" altLang="ko-KR" dirty="0" err="1"/>
              <a:t>etc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>
              <a:buFontTx/>
              <a:buChar char="-"/>
            </a:pPr>
            <a:r>
              <a:rPr kumimoji="1" lang="ko-KR" altLang="en-US" dirty="0" err="1"/>
              <a:t>강타입</a:t>
            </a:r>
            <a:r>
              <a:rPr kumimoji="1" lang="ko-KR" altLang="en-US" dirty="0"/>
              <a:t> 언어 예시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TypeScript, Rust, GO…</a:t>
            </a:r>
            <a:r>
              <a:rPr kumimoji="1" lang="en-US" altLang="ko-KR" dirty="0" err="1"/>
              <a:t>etc</a:t>
            </a: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06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74D7E-90C9-4848-30D5-E400E0FB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Python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Type Hint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1D6D5F-BB7F-EA17-8236-76B8921D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69" y="2303322"/>
            <a:ext cx="10101861" cy="113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25AAC-AE32-039E-2B67-24431D4D12EE}"/>
              </a:ext>
            </a:extLst>
          </p:cNvPr>
          <p:cNvSpPr txBox="1"/>
          <p:nvPr/>
        </p:nvSpPr>
        <p:spPr>
          <a:xfrm>
            <a:off x="838200" y="4054194"/>
            <a:ext cx="82690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dirty="0"/>
              <a:t>Python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Dynamic Typing </a:t>
            </a:r>
            <a:r>
              <a:rPr kumimoji="1" lang="ko-KR" altLang="en-US" dirty="0"/>
              <a:t>속성은 확실한 장단점을 가지고있다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Python Type Hint</a:t>
            </a:r>
            <a:r>
              <a:rPr kumimoji="1" lang="ko-KR" altLang="en-US" dirty="0"/>
              <a:t> 개발프로세스는 </a:t>
            </a:r>
            <a:r>
              <a:rPr kumimoji="1" lang="en-US" altLang="ko-KR" dirty="0"/>
              <a:t>Google Python Style Guide</a:t>
            </a:r>
            <a:r>
              <a:rPr kumimoji="1" lang="ko-KR" altLang="en-US" dirty="0"/>
              <a:t>에도 </a:t>
            </a:r>
            <a:r>
              <a:rPr kumimoji="1" lang="ko-KR" altLang="en-US" dirty="0" err="1"/>
              <a:t>명시되어있다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742950" lvl="1" indent="-285750">
              <a:buFontTx/>
              <a:buChar char="-"/>
            </a:pPr>
            <a:r>
              <a:rPr kumimoji="1" lang="en-US" altLang="ko-KR" dirty="0">
                <a:hlinkClick r:id="rId4"/>
              </a:rPr>
              <a:t>https://google.github.io/styleguide/pyguide.html#221-type-annotated-code</a:t>
            </a:r>
            <a:endParaRPr kumimoji="1" lang="en-US" altLang="ko-KR" dirty="0"/>
          </a:p>
          <a:p>
            <a:pPr marL="742950" lvl="1" indent="-285750">
              <a:buFontTx/>
              <a:buChar char="-"/>
            </a:pPr>
            <a:endParaRPr kumimoji="1" lang="en-US" altLang="ko-KR" dirty="0"/>
          </a:p>
          <a:p>
            <a:pPr marL="742950" lvl="1" indent="-285750">
              <a:buFontTx/>
              <a:buChar char="-"/>
            </a:pPr>
            <a:r>
              <a:rPr kumimoji="1" lang="en-US" altLang="ko-KR" dirty="0"/>
              <a:t>PEP 484 (</a:t>
            </a:r>
            <a:r>
              <a:rPr kumimoji="1" lang="en-US" altLang="ko-KR" dirty="0" err="1"/>
              <a:t>p.s</a:t>
            </a:r>
            <a:r>
              <a:rPr kumimoji="1" lang="en-US" altLang="ko-KR" dirty="0"/>
              <a:t> PEP : Python Enhancement Proposal)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449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B0BF5-1976-E0D7-CE86-27D82FA4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Python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Type Hint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981962-9907-D4B3-92C3-707FD0BBA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000126" cy="4149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B4ABC-E958-1914-EA30-3BE77AEC2F6F}"/>
              </a:ext>
            </a:extLst>
          </p:cNvPr>
          <p:cNvSpPr txBox="1"/>
          <p:nvPr/>
        </p:nvSpPr>
        <p:spPr>
          <a:xfrm>
            <a:off x="7101323" y="3026664"/>
            <a:ext cx="4815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Python typing </a:t>
            </a:r>
            <a:r>
              <a:rPr kumimoji="1" lang="ko-KR" altLang="en-US" dirty="0"/>
              <a:t>모듈을 사용한다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en-US" altLang="ko-Kore-KR" dirty="0"/>
              <a:t>Document :</a:t>
            </a:r>
            <a:r>
              <a:rPr kumimoji="1" lang="ko-KR" altLang="en-US" dirty="0"/>
              <a:t> </a:t>
            </a:r>
            <a:r>
              <a:rPr kumimoji="1" lang="en-US" altLang="ko-Kore-KR" dirty="0">
                <a:hlinkClick r:id="rId4"/>
              </a:rPr>
              <a:t>https://docs.python.org/ko/3/library/typing.html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24325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53269-30E3-E255-C625-85D23294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OOP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property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Inheritance(</a:t>
            </a:r>
            <a:r>
              <a:rPr kumimoji="1" lang="ko-KR" altLang="en-US" dirty="0" err="1"/>
              <a:t>상속성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C812A-C143-6106-0661-63FB1BD182BB}"/>
              </a:ext>
            </a:extLst>
          </p:cNvPr>
          <p:cNvSpPr txBox="1"/>
          <p:nvPr/>
        </p:nvSpPr>
        <p:spPr>
          <a:xfrm>
            <a:off x="5647038" y="1890584"/>
            <a:ext cx="57067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err="1"/>
              <a:t>파이썬은</a:t>
            </a:r>
            <a:r>
              <a:rPr kumimoji="1" lang="ko-KR" altLang="en-US" dirty="0"/>
              <a:t> 다중상속을 지원하는 언어이다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 err="1"/>
              <a:t>오버라이딩을</a:t>
            </a:r>
            <a:r>
              <a:rPr kumimoji="1" lang="ko-KR" altLang="en-US" dirty="0"/>
              <a:t> 지원하지만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오버로딩은 지원하지 않음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TMI : Python</a:t>
            </a:r>
            <a:r>
              <a:rPr kumimoji="1" lang="ko-KR" altLang="en-US" dirty="0"/>
              <a:t>은 접근제어자가 있는 언어이다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3DFBA9-B3E1-FA13-A20C-EF3FDC4D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460742" cy="4629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AC859B-0DF2-07B4-FBD7-C15A373B5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038" y="4005459"/>
            <a:ext cx="5059364" cy="22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2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598F1-5982-20AA-7A2B-C19DC39D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7216" cy="1325563"/>
          </a:xfrm>
        </p:spPr>
        <p:txBody>
          <a:bodyPr>
            <a:normAutofit/>
          </a:bodyPr>
          <a:lstStyle/>
          <a:p>
            <a:r>
              <a:rPr kumimoji="1" lang="en-US" altLang="ko-Kore-KR" sz="3200" dirty="0"/>
              <a:t>OOP property : </a:t>
            </a:r>
            <a:r>
              <a:rPr kumimoji="1" lang="en-US" altLang="ko-KR" sz="3200" dirty="0"/>
              <a:t>Abstraction(</a:t>
            </a:r>
            <a:r>
              <a:rPr kumimoji="1" lang="ko-KR" altLang="en-US" sz="3200" dirty="0"/>
              <a:t>추상화</a:t>
            </a:r>
            <a:r>
              <a:rPr kumimoji="1" lang="en-US" altLang="ko-KR" sz="3200" dirty="0"/>
              <a:t>)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Polymorphism(</a:t>
            </a:r>
            <a:r>
              <a:rPr kumimoji="1" lang="ko-KR" altLang="en-US" sz="3200" dirty="0" err="1"/>
              <a:t>다형성</a:t>
            </a:r>
            <a:r>
              <a:rPr kumimoji="1" lang="en-US" altLang="ko-KR" sz="3200" dirty="0"/>
              <a:t>)</a:t>
            </a:r>
            <a:endParaRPr kumimoji="1"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791203-A3C2-EC4F-FFA8-8169F68B34B7}"/>
              </a:ext>
            </a:extLst>
          </p:cNvPr>
          <p:cNvSpPr txBox="1"/>
          <p:nvPr/>
        </p:nvSpPr>
        <p:spPr>
          <a:xfrm>
            <a:off x="6363732" y="2025655"/>
            <a:ext cx="512351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 </a:t>
            </a:r>
            <a:r>
              <a:rPr kumimoji="1" lang="ko-KR" altLang="en-US" dirty="0"/>
              <a:t>추상화 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공통의 속성 및 기능을 </a:t>
            </a:r>
            <a:r>
              <a:rPr kumimoji="1" lang="ko-KR" altLang="en-US" dirty="0" err="1"/>
              <a:t>묶는것을</a:t>
            </a:r>
            <a:r>
              <a:rPr kumimoji="1" lang="ko-KR" altLang="en-US" dirty="0"/>
              <a:t> 의미한다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[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다형성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]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하나의 객체가 여러 타입을 </a:t>
            </a:r>
            <a:r>
              <a:rPr kumimoji="1" lang="ko-KR" altLang="en-US" dirty="0" err="1"/>
              <a:t>갖는것을</a:t>
            </a:r>
            <a:r>
              <a:rPr kumimoji="1" lang="ko-KR" altLang="en-US" dirty="0"/>
              <a:t> 의미한다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하위타입은 상위타입이 될 수 있다</a:t>
            </a:r>
            <a:r>
              <a:rPr kumimoji="1" lang="en-US" altLang="ko-KR" dirty="0"/>
              <a:t>.</a:t>
            </a:r>
          </a:p>
          <a:p>
            <a:pPr marL="742950" lvl="1" indent="-285750">
              <a:buFontTx/>
              <a:buChar char="-"/>
            </a:pPr>
            <a:endParaRPr kumimoji="1" lang="en-US" altLang="ko-KR" dirty="0"/>
          </a:p>
          <a:p>
            <a:pPr marL="742950" lvl="1" indent="-285750">
              <a:buFontTx/>
              <a:buChar char="-"/>
            </a:pPr>
            <a:r>
              <a:rPr kumimoji="1" lang="ko-KR" altLang="en-US" dirty="0"/>
              <a:t>업캐스팅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자식클래스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부모 클래스</a:t>
            </a:r>
            <a:endParaRPr kumimoji="1" lang="en-US" altLang="ko-KR" dirty="0"/>
          </a:p>
          <a:p>
            <a:pPr marL="742950" lvl="1" indent="-285750">
              <a:buFontTx/>
              <a:buChar char="-"/>
            </a:pPr>
            <a:endParaRPr kumimoji="1" lang="en-US" altLang="ko-KR" dirty="0"/>
          </a:p>
          <a:p>
            <a:pPr marL="742950" lvl="1" indent="-285750">
              <a:buFontTx/>
              <a:buChar char="-"/>
            </a:pPr>
            <a:r>
              <a:rPr kumimoji="1" lang="ko-KR" altLang="en-US" dirty="0"/>
              <a:t>다운캐스팅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부모클래스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자식클래스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4B7072-6C81-F328-0312-1BBC2EAD2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10" y="2025655"/>
            <a:ext cx="4713923" cy="30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3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05AAD-453E-5D00-8D49-6E8D3877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200" dirty="0"/>
              <a:t>OOP property : </a:t>
            </a:r>
            <a:r>
              <a:rPr kumimoji="1" lang="en-US" altLang="ko-KR" sz="3200" dirty="0"/>
              <a:t>Abstraction(</a:t>
            </a:r>
            <a:r>
              <a:rPr kumimoji="1" lang="ko-KR" altLang="en-US" sz="3200" dirty="0"/>
              <a:t>추상화</a:t>
            </a:r>
            <a:r>
              <a:rPr kumimoji="1" lang="en-US" altLang="ko-KR" sz="3200" dirty="0"/>
              <a:t>)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&amp;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Polymorphism(</a:t>
            </a:r>
            <a:r>
              <a:rPr kumimoji="1" lang="ko-KR" altLang="en-US" sz="3200" dirty="0" err="1"/>
              <a:t>다형성</a:t>
            </a:r>
            <a:r>
              <a:rPr kumimoji="1" lang="en-US" altLang="ko-KR" sz="3200" dirty="0"/>
              <a:t>)</a:t>
            </a:r>
            <a:endParaRPr kumimoji="1" lang="ko-Kore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BFBE20-113C-B94A-A151-867A72280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21027"/>
            <a:ext cx="3659660" cy="5164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4519E-9DC0-CDA5-F95E-EC7A06057C7D}"/>
              </a:ext>
            </a:extLst>
          </p:cNvPr>
          <p:cNvSpPr txBox="1"/>
          <p:nvPr/>
        </p:nvSpPr>
        <p:spPr>
          <a:xfrm>
            <a:off x="5634681" y="2249093"/>
            <a:ext cx="60468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dirty="0"/>
              <a:t>Python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Interface</a:t>
            </a:r>
            <a:r>
              <a:rPr kumimoji="1" lang="ko-KR" altLang="en-US" dirty="0"/>
              <a:t> 문법이 존재하지 않음</a:t>
            </a:r>
            <a:endParaRPr kumimoji="1" lang="en-US" altLang="ko-Kore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en-US" altLang="ko-Kore-KR" dirty="0"/>
              <a:t>Python </a:t>
            </a:r>
            <a:r>
              <a:rPr kumimoji="1" lang="ko-KR" altLang="en-US" dirty="0"/>
              <a:t>내부 </a:t>
            </a:r>
            <a:r>
              <a:rPr kumimoji="1" lang="ko-KR" altLang="en-US" dirty="0" err="1"/>
              <a:t>패키지중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en-US" altLang="ko-KR" dirty="0" err="1"/>
              <a:t>abc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패키지 사용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en-US" altLang="ko-Kore-KR" dirty="0" err="1"/>
              <a:t>Metaclass</a:t>
            </a:r>
            <a:r>
              <a:rPr kumimoji="1" lang="ko-KR" altLang="en-US" dirty="0"/>
              <a:t>로 </a:t>
            </a:r>
            <a:r>
              <a:rPr kumimoji="1" lang="en-US" altLang="ko-KR" dirty="0" err="1"/>
              <a:t>ABCMeta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메타클래스 상속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추상클래스를 </a:t>
            </a:r>
            <a:r>
              <a:rPr kumimoji="1" lang="ko-KR" altLang="en-US" dirty="0" err="1"/>
              <a:t>오버라이드</a:t>
            </a:r>
            <a:r>
              <a:rPr kumimoji="1" lang="ko-KR" altLang="en-US" dirty="0"/>
              <a:t> 하지 않으면 오류를 발생시킴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A49F0D-73B4-33C2-E047-DEBB6F808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725" y="4838824"/>
            <a:ext cx="6302804" cy="923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1188B-E190-A9E4-53A0-65A132A31B2D}"/>
              </a:ext>
            </a:extLst>
          </p:cNvPr>
          <p:cNvSpPr txBox="1"/>
          <p:nvPr/>
        </p:nvSpPr>
        <p:spPr>
          <a:xfrm>
            <a:off x="5634681" y="5997405"/>
            <a:ext cx="5698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Document : </a:t>
            </a:r>
            <a:r>
              <a:rPr kumimoji="1" lang="en-US" altLang="ko-Kore-KR" dirty="0">
                <a:hlinkClick r:id="rId5"/>
              </a:rPr>
              <a:t>https://docs.python.org/ko/3/library/abc.html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68269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3675D-0B94-86E0-9002-F0006079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Randomized Quick Sort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A7DC9A-F8D1-7157-CC44-AFAC0C71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94518" cy="4493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9F8E4-039E-2242-E3AC-D9DCA1439A7F}"/>
              </a:ext>
            </a:extLst>
          </p:cNvPr>
          <p:cNvSpPr txBox="1"/>
          <p:nvPr/>
        </p:nvSpPr>
        <p:spPr>
          <a:xfrm>
            <a:off x="7014576" y="2056686"/>
            <a:ext cx="46471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/>
              <a:t>randomPivot</a:t>
            </a:r>
            <a:r>
              <a:rPr kumimoji="1" lang="en-US" altLang="ko-KR" dirty="0"/>
              <a:t>()</a:t>
            </a:r>
            <a:r>
              <a:rPr kumimoji="1" lang="ko-KR" altLang="en-US" dirty="0"/>
              <a:t> 메소드에서 랜덤 피벗 선택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ore-KR" altLang="en-US" dirty="0"/>
              <a:t>왼쪽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차례로 검사하면서 </a:t>
            </a:r>
            <a:r>
              <a:rPr kumimoji="1" lang="ko-KR" altLang="en-US" dirty="0" err="1"/>
              <a:t>피벗값보다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큰게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있을때까지</a:t>
            </a:r>
            <a:r>
              <a:rPr kumimoji="1" lang="en-US" altLang="ko-KR" dirty="0"/>
              <a:t> </a:t>
            </a:r>
            <a:r>
              <a:rPr kumimoji="1" lang="ko-KR" altLang="en-US" dirty="0"/>
              <a:t>검사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오른쪽부터 차례로 검사하면서 </a:t>
            </a:r>
            <a:r>
              <a:rPr kumimoji="1" lang="ko-KR" altLang="en-US" dirty="0" err="1"/>
              <a:t>피벗값보다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작은게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있을때까지</a:t>
            </a:r>
            <a:r>
              <a:rPr kumimoji="1" lang="ko-KR" altLang="en-US" dirty="0"/>
              <a:t> 검사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pl &lt;= pr</a:t>
            </a:r>
            <a:r>
              <a:rPr kumimoji="1" lang="ko-KR" altLang="en-US" dirty="0"/>
              <a:t> 인 경우에 대해서만 자리를 교체해준다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pl &gt; pr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되었다는것은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피벗이 자리를 잡은 순간이다</a:t>
            </a:r>
            <a:r>
              <a:rPr kumimoji="1"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57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531</Words>
  <Application>Microsoft Office PowerPoint</Application>
  <PresentationFormat>와이드스크린</PresentationFormat>
  <Paragraphs>115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테마</vt:lpstr>
      <vt:lpstr>Algorithm : Programming Assignment #1</vt:lpstr>
      <vt:lpstr>실험 진행 환경</vt:lpstr>
      <vt:lpstr>Python에 대한 간단한 소개</vt:lpstr>
      <vt:lpstr>Python Type Hint</vt:lpstr>
      <vt:lpstr>Python Type Hint</vt:lpstr>
      <vt:lpstr>OOP property : Inheritance(상속성)</vt:lpstr>
      <vt:lpstr>OOP property : Abstraction(추상화) &amp; Polymorphism(다형성)</vt:lpstr>
      <vt:lpstr>OOP property : Abstraction(추상화) &amp; Polymorphism(다형성)</vt:lpstr>
      <vt:lpstr>Randomized Quick Sort</vt:lpstr>
      <vt:lpstr>Iterative Quick Sort</vt:lpstr>
      <vt:lpstr>PowerPoint 프레젠테이션</vt:lpstr>
      <vt:lpstr>소스코드 구상</vt:lpstr>
      <vt:lpstr>아직 해결하지 못한 과제</vt:lpstr>
      <vt:lpstr>아직 해결하지 못한 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: Programming Assignment #1</dc:title>
  <dc:creator>윤준호</dc:creator>
  <cp:lastModifiedBy>윤준호</cp:lastModifiedBy>
  <cp:revision>34</cp:revision>
  <dcterms:created xsi:type="dcterms:W3CDTF">2022-05-28T09:49:32Z</dcterms:created>
  <dcterms:modified xsi:type="dcterms:W3CDTF">2022-06-03T23:24:59Z</dcterms:modified>
</cp:coreProperties>
</file>